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09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tomorrow.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39727</TotalTime>
  <Words>3048</Words>
  <Application>Microsoft Macintosh PowerPoint</Application>
  <PresentationFormat>Widescreen</PresentationFormat>
  <Paragraphs>528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3608</cp:revision>
  <cp:lastPrinted>2020-02-13T16:58:38Z</cp:lastPrinted>
  <dcterms:created xsi:type="dcterms:W3CDTF">2017-08-24T15:35:37Z</dcterms:created>
  <dcterms:modified xsi:type="dcterms:W3CDTF">2022-10-19T15:00:21Z</dcterms:modified>
</cp:coreProperties>
</file>